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13E46-530A-43FC-9FF8-C8D331D2BDBB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C1059D-30FC-4FDD-844B-E85851A44C2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6.A,B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Školní výlet</a:t>
            </a:r>
            <a:r>
              <a:rPr lang="en-AU" dirty="0"/>
              <a:t/>
            </a:r>
            <a:br>
              <a:rPr lang="en-AU" dirty="0"/>
            </a:b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Úniková hra ,,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Týmovka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“-Luka nad Jihlavou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ázek 5" descr="IMG-20240530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357430"/>
            <a:ext cx="414337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IMG-20240530-WA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485775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-20240530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09524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G-20240530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14290"/>
            <a:ext cx="2857520" cy="228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IMG-2024053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50" y="285728"/>
            <a:ext cx="207171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IMG-20240530-WA0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496"/>
            <a:ext cx="371474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 descr="IMG-20240530-WA00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2857496"/>
            <a:ext cx="4357686" cy="3571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-20240530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42862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Hvězdárna a planetárium - Třebíč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Obrázek 4" descr="IMG-20240530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78618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 descr="IMG-20240530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214818"/>
            <a:ext cx="3786214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-20240530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4619636" cy="2905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Bazilika sv. Prokopa Třebíč</a:t>
            </a:r>
            <a:endParaRPr lang="cs-CZ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ázek 5" descr="IMG-20240530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736"/>
            <a:ext cx="3500426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21</Words>
  <Application>Microsoft Office PowerPoint</Application>
  <PresentationFormat>Předvádění na obrazovce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Papír</vt:lpstr>
      <vt:lpstr>Školní výlet </vt:lpstr>
      <vt:lpstr>Úniková hra ,,Týmovka“-Luka nad Jihlavou</vt:lpstr>
      <vt:lpstr>Snímek 3</vt:lpstr>
      <vt:lpstr>Hvězdárna a planetárium - Třebíč</vt:lpstr>
      <vt:lpstr>Bazilika sv. Prokopa Třebíč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výlet</dc:title>
  <dc:creator>Žák10</dc:creator>
  <cp:lastModifiedBy>Žák10</cp:lastModifiedBy>
  <cp:revision>5</cp:revision>
  <dcterms:created xsi:type="dcterms:W3CDTF">2024-06-03T12:14:29Z</dcterms:created>
  <dcterms:modified xsi:type="dcterms:W3CDTF">2024-06-03T12:56:36Z</dcterms:modified>
</cp:coreProperties>
</file>